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0" r:id="rId4"/>
    <p:sldId id="262" r:id="rId5"/>
    <p:sldId id="261" r:id="rId6"/>
    <p:sldId id="257" r:id="rId7"/>
    <p:sldId id="25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55" d="100"/>
          <a:sy n="55" d="100"/>
        </p:scale>
        <p:origin x="1338" y="3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wmf"/></Relationships>
</file>

<file path=ppt/media/image1.png>
</file>

<file path=ppt/media/image2.gif>
</file>

<file path=ppt/media/image3.png>
</file>

<file path=ppt/media/image4.gif>
</file>

<file path=ppt/media/image5.png>
</file>

<file path=ppt/media/image6.gif>
</file>

<file path=ppt/media/image7.wm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86C1B-2488-4AB9-9381-7D209157D6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95E7CC-5391-45A5-B588-ABB1824DA1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B32A16C-CB54-4ABC-80F6-6837421CECB3}"/>
              </a:ext>
            </a:extLst>
          </p:cNvPr>
          <p:cNvSpPr>
            <a:spLocks noGrp="1"/>
          </p:cNvSpPr>
          <p:nvPr>
            <p:ph type="dt" sz="half" idx="10"/>
          </p:nvPr>
        </p:nvSpPr>
        <p:spPr/>
        <p:txBody>
          <a:bodyPr/>
          <a:lstStyle/>
          <a:p>
            <a:fld id="{E7328D80-D630-4946-BE71-16EBC2B0F290}" type="datetimeFigureOut">
              <a:rPr lang="en-US" smtClean="0"/>
              <a:t>12/14/2021</a:t>
            </a:fld>
            <a:endParaRPr lang="en-US"/>
          </a:p>
        </p:txBody>
      </p:sp>
      <p:sp>
        <p:nvSpPr>
          <p:cNvPr id="5" name="Footer Placeholder 4">
            <a:extLst>
              <a:ext uri="{FF2B5EF4-FFF2-40B4-BE49-F238E27FC236}">
                <a16:creationId xmlns:a16="http://schemas.microsoft.com/office/drawing/2014/main" id="{14599A36-4CA7-4013-8523-0D962EC787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DF1B31-18A9-4F68-A3FE-023FCB7ED954}"/>
              </a:ext>
            </a:extLst>
          </p:cNvPr>
          <p:cNvSpPr>
            <a:spLocks noGrp="1"/>
          </p:cNvSpPr>
          <p:nvPr>
            <p:ph type="sldNum" sz="quarter" idx="12"/>
          </p:nvPr>
        </p:nvSpPr>
        <p:spPr/>
        <p:txBody>
          <a:bodyPr/>
          <a:lstStyle/>
          <a:p>
            <a:fld id="{88B59672-9931-4384-8C0C-10CE90C53F48}" type="slidenum">
              <a:rPr lang="en-US" smtClean="0"/>
              <a:t>‹#›</a:t>
            </a:fld>
            <a:endParaRPr lang="en-US"/>
          </a:p>
        </p:txBody>
      </p:sp>
    </p:spTree>
    <p:extLst>
      <p:ext uri="{BB962C8B-B14F-4D97-AF65-F5344CB8AC3E}">
        <p14:creationId xmlns:p14="http://schemas.microsoft.com/office/powerpoint/2010/main" val="3001038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61D88-625C-4C02-BEF3-278ECC584D2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145325A-FEC6-430F-BF01-B931CD8F2C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493CF9-43E9-4072-B157-B6925EBBBA6A}"/>
              </a:ext>
            </a:extLst>
          </p:cNvPr>
          <p:cNvSpPr>
            <a:spLocks noGrp="1"/>
          </p:cNvSpPr>
          <p:nvPr>
            <p:ph type="dt" sz="half" idx="10"/>
          </p:nvPr>
        </p:nvSpPr>
        <p:spPr/>
        <p:txBody>
          <a:bodyPr/>
          <a:lstStyle/>
          <a:p>
            <a:fld id="{E7328D80-D630-4946-BE71-16EBC2B0F290}" type="datetimeFigureOut">
              <a:rPr lang="en-US" smtClean="0"/>
              <a:t>12/14/2021</a:t>
            </a:fld>
            <a:endParaRPr lang="en-US"/>
          </a:p>
        </p:txBody>
      </p:sp>
      <p:sp>
        <p:nvSpPr>
          <p:cNvPr id="5" name="Footer Placeholder 4">
            <a:extLst>
              <a:ext uri="{FF2B5EF4-FFF2-40B4-BE49-F238E27FC236}">
                <a16:creationId xmlns:a16="http://schemas.microsoft.com/office/drawing/2014/main" id="{80982610-D824-45CD-923D-258D07266B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69AF40-6CFA-46C2-9065-43E53E27C0A2}"/>
              </a:ext>
            </a:extLst>
          </p:cNvPr>
          <p:cNvSpPr>
            <a:spLocks noGrp="1"/>
          </p:cNvSpPr>
          <p:nvPr>
            <p:ph type="sldNum" sz="quarter" idx="12"/>
          </p:nvPr>
        </p:nvSpPr>
        <p:spPr/>
        <p:txBody>
          <a:bodyPr/>
          <a:lstStyle/>
          <a:p>
            <a:fld id="{88B59672-9931-4384-8C0C-10CE90C53F48}" type="slidenum">
              <a:rPr lang="en-US" smtClean="0"/>
              <a:t>‹#›</a:t>
            </a:fld>
            <a:endParaRPr lang="en-US"/>
          </a:p>
        </p:txBody>
      </p:sp>
    </p:spTree>
    <p:extLst>
      <p:ext uri="{BB962C8B-B14F-4D97-AF65-F5344CB8AC3E}">
        <p14:creationId xmlns:p14="http://schemas.microsoft.com/office/powerpoint/2010/main" val="17915383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B75694-1816-4044-8ABD-59C4175AFAB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81ADC8-5B93-4466-9012-D03821A5252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A91297-77D9-4060-8492-031624D343F0}"/>
              </a:ext>
            </a:extLst>
          </p:cNvPr>
          <p:cNvSpPr>
            <a:spLocks noGrp="1"/>
          </p:cNvSpPr>
          <p:nvPr>
            <p:ph type="dt" sz="half" idx="10"/>
          </p:nvPr>
        </p:nvSpPr>
        <p:spPr/>
        <p:txBody>
          <a:bodyPr/>
          <a:lstStyle/>
          <a:p>
            <a:fld id="{E7328D80-D630-4946-BE71-16EBC2B0F290}" type="datetimeFigureOut">
              <a:rPr lang="en-US" smtClean="0"/>
              <a:t>12/14/2021</a:t>
            </a:fld>
            <a:endParaRPr lang="en-US"/>
          </a:p>
        </p:txBody>
      </p:sp>
      <p:sp>
        <p:nvSpPr>
          <p:cNvPr id="5" name="Footer Placeholder 4">
            <a:extLst>
              <a:ext uri="{FF2B5EF4-FFF2-40B4-BE49-F238E27FC236}">
                <a16:creationId xmlns:a16="http://schemas.microsoft.com/office/drawing/2014/main" id="{776EF25F-BE3D-4168-A866-D1F7D56522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7A1C50-9072-487F-82AC-331DD5F63EA8}"/>
              </a:ext>
            </a:extLst>
          </p:cNvPr>
          <p:cNvSpPr>
            <a:spLocks noGrp="1"/>
          </p:cNvSpPr>
          <p:nvPr>
            <p:ph type="sldNum" sz="quarter" idx="12"/>
          </p:nvPr>
        </p:nvSpPr>
        <p:spPr/>
        <p:txBody>
          <a:bodyPr/>
          <a:lstStyle/>
          <a:p>
            <a:fld id="{88B59672-9931-4384-8C0C-10CE90C53F48}" type="slidenum">
              <a:rPr lang="en-US" smtClean="0"/>
              <a:t>‹#›</a:t>
            </a:fld>
            <a:endParaRPr lang="en-US"/>
          </a:p>
        </p:txBody>
      </p:sp>
    </p:spTree>
    <p:extLst>
      <p:ext uri="{BB962C8B-B14F-4D97-AF65-F5344CB8AC3E}">
        <p14:creationId xmlns:p14="http://schemas.microsoft.com/office/powerpoint/2010/main" val="3915583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3F2B0-278A-4B5E-AD61-42D4583C0A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DBCCA5-CE5F-42E2-AB62-B2880F01FA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B1E97C-8669-4D6A-82C6-789376B258CD}"/>
              </a:ext>
            </a:extLst>
          </p:cNvPr>
          <p:cNvSpPr>
            <a:spLocks noGrp="1"/>
          </p:cNvSpPr>
          <p:nvPr>
            <p:ph type="dt" sz="half" idx="10"/>
          </p:nvPr>
        </p:nvSpPr>
        <p:spPr/>
        <p:txBody>
          <a:bodyPr/>
          <a:lstStyle/>
          <a:p>
            <a:fld id="{E7328D80-D630-4946-BE71-16EBC2B0F290}" type="datetimeFigureOut">
              <a:rPr lang="en-US" smtClean="0"/>
              <a:t>12/14/2021</a:t>
            </a:fld>
            <a:endParaRPr lang="en-US"/>
          </a:p>
        </p:txBody>
      </p:sp>
      <p:sp>
        <p:nvSpPr>
          <p:cNvPr id="5" name="Footer Placeholder 4">
            <a:extLst>
              <a:ext uri="{FF2B5EF4-FFF2-40B4-BE49-F238E27FC236}">
                <a16:creationId xmlns:a16="http://schemas.microsoft.com/office/drawing/2014/main" id="{1FEE3844-FB37-4691-A9C3-DB8EB9EB41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1CF661-1604-4082-BA41-92A5CEDDE7C4}"/>
              </a:ext>
            </a:extLst>
          </p:cNvPr>
          <p:cNvSpPr>
            <a:spLocks noGrp="1"/>
          </p:cNvSpPr>
          <p:nvPr>
            <p:ph type="sldNum" sz="quarter" idx="12"/>
          </p:nvPr>
        </p:nvSpPr>
        <p:spPr/>
        <p:txBody>
          <a:bodyPr/>
          <a:lstStyle/>
          <a:p>
            <a:fld id="{88B59672-9931-4384-8C0C-10CE90C53F48}" type="slidenum">
              <a:rPr lang="en-US" smtClean="0"/>
              <a:t>‹#›</a:t>
            </a:fld>
            <a:endParaRPr lang="en-US"/>
          </a:p>
        </p:txBody>
      </p:sp>
    </p:spTree>
    <p:extLst>
      <p:ext uri="{BB962C8B-B14F-4D97-AF65-F5344CB8AC3E}">
        <p14:creationId xmlns:p14="http://schemas.microsoft.com/office/powerpoint/2010/main" val="131319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1A723-1489-47C5-975D-CD7E730F269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5574231-F205-4C59-8335-4DE6881CD4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16732A-8EFF-49F4-A4AB-F1BDC9A08BC4}"/>
              </a:ext>
            </a:extLst>
          </p:cNvPr>
          <p:cNvSpPr>
            <a:spLocks noGrp="1"/>
          </p:cNvSpPr>
          <p:nvPr>
            <p:ph type="dt" sz="half" idx="10"/>
          </p:nvPr>
        </p:nvSpPr>
        <p:spPr/>
        <p:txBody>
          <a:bodyPr/>
          <a:lstStyle/>
          <a:p>
            <a:fld id="{E7328D80-D630-4946-BE71-16EBC2B0F290}" type="datetimeFigureOut">
              <a:rPr lang="en-US" smtClean="0"/>
              <a:t>12/14/2021</a:t>
            </a:fld>
            <a:endParaRPr lang="en-US"/>
          </a:p>
        </p:txBody>
      </p:sp>
      <p:sp>
        <p:nvSpPr>
          <p:cNvPr id="5" name="Footer Placeholder 4">
            <a:extLst>
              <a:ext uri="{FF2B5EF4-FFF2-40B4-BE49-F238E27FC236}">
                <a16:creationId xmlns:a16="http://schemas.microsoft.com/office/drawing/2014/main" id="{48A2B592-4E3A-4AC5-BBAD-9B71CD903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C70F01-8B34-4610-9718-CF6F32F4F65C}"/>
              </a:ext>
            </a:extLst>
          </p:cNvPr>
          <p:cNvSpPr>
            <a:spLocks noGrp="1"/>
          </p:cNvSpPr>
          <p:nvPr>
            <p:ph type="sldNum" sz="quarter" idx="12"/>
          </p:nvPr>
        </p:nvSpPr>
        <p:spPr/>
        <p:txBody>
          <a:bodyPr/>
          <a:lstStyle/>
          <a:p>
            <a:fld id="{88B59672-9931-4384-8C0C-10CE90C53F48}" type="slidenum">
              <a:rPr lang="en-US" smtClean="0"/>
              <a:t>‹#›</a:t>
            </a:fld>
            <a:endParaRPr lang="en-US"/>
          </a:p>
        </p:txBody>
      </p:sp>
    </p:spTree>
    <p:extLst>
      <p:ext uri="{BB962C8B-B14F-4D97-AF65-F5344CB8AC3E}">
        <p14:creationId xmlns:p14="http://schemas.microsoft.com/office/powerpoint/2010/main" val="2710123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04E17-4D05-45E2-BCBE-22D5EA39E0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3E12DF-6938-4429-96B3-6428BB3FDC3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ED3D56-D403-428D-9E54-48816CCE508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97A7342-68C8-4EDC-8090-EAF52EB020EF}"/>
              </a:ext>
            </a:extLst>
          </p:cNvPr>
          <p:cNvSpPr>
            <a:spLocks noGrp="1"/>
          </p:cNvSpPr>
          <p:nvPr>
            <p:ph type="dt" sz="half" idx="10"/>
          </p:nvPr>
        </p:nvSpPr>
        <p:spPr/>
        <p:txBody>
          <a:bodyPr/>
          <a:lstStyle/>
          <a:p>
            <a:fld id="{E7328D80-D630-4946-BE71-16EBC2B0F290}" type="datetimeFigureOut">
              <a:rPr lang="en-US" smtClean="0"/>
              <a:t>12/14/2021</a:t>
            </a:fld>
            <a:endParaRPr lang="en-US"/>
          </a:p>
        </p:txBody>
      </p:sp>
      <p:sp>
        <p:nvSpPr>
          <p:cNvPr id="6" name="Footer Placeholder 5">
            <a:extLst>
              <a:ext uri="{FF2B5EF4-FFF2-40B4-BE49-F238E27FC236}">
                <a16:creationId xmlns:a16="http://schemas.microsoft.com/office/drawing/2014/main" id="{423B767A-9D65-4628-B6CF-F2637AC5D2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A41D02-922F-4D88-8BEE-018936615D58}"/>
              </a:ext>
            </a:extLst>
          </p:cNvPr>
          <p:cNvSpPr>
            <a:spLocks noGrp="1"/>
          </p:cNvSpPr>
          <p:nvPr>
            <p:ph type="sldNum" sz="quarter" idx="12"/>
          </p:nvPr>
        </p:nvSpPr>
        <p:spPr/>
        <p:txBody>
          <a:bodyPr/>
          <a:lstStyle/>
          <a:p>
            <a:fld id="{88B59672-9931-4384-8C0C-10CE90C53F48}" type="slidenum">
              <a:rPr lang="en-US" smtClean="0"/>
              <a:t>‹#›</a:t>
            </a:fld>
            <a:endParaRPr lang="en-US"/>
          </a:p>
        </p:txBody>
      </p:sp>
    </p:spTree>
    <p:extLst>
      <p:ext uri="{BB962C8B-B14F-4D97-AF65-F5344CB8AC3E}">
        <p14:creationId xmlns:p14="http://schemas.microsoft.com/office/powerpoint/2010/main" val="1567186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7971D-D033-4A73-A05C-D254FAD9B8F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301B90-F2DE-4329-9F3B-0813811946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FCEE1F-C953-46BB-8CD4-E5D4F0D311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8A68BA4-6D09-4945-A7D2-EB853D9B07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B358D82-9644-43C8-B839-E05D5D822F8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C056F1-8F11-4D9D-B029-12BD939B9F8B}"/>
              </a:ext>
            </a:extLst>
          </p:cNvPr>
          <p:cNvSpPr>
            <a:spLocks noGrp="1"/>
          </p:cNvSpPr>
          <p:nvPr>
            <p:ph type="dt" sz="half" idx="10"/>
          </p:nvPr>
        </p:nvSpPr>
        <p:spPr/>
        <p:txBody>
          <a:bodyPr/>
          <a:lstStyle/>
          <a:p>
            <a:fld id="{E7328D80-D630-4946-BE71-16EBC2B0F290}" type="datetimeFigureOut">
              <a:rPr lang="en-US" smtClean="0"/>
              <a:t>12/14/2021</a:t>
            </a:fld>
            <a:endParaRPr lang="en-US"/>
          </a:p>
        </p:txBody>
      </p:sp>
      <p:sp>
        <p:nvSpPr>
          <p:cNvPr id="8" name="Footer Placeholder 7">
            <a:extLst>
              <a:ext uri="{FF2B5EF4-FFF2-40B4-BE49-F238E27FC236}">
                <a16:creationId xmlns:a16="http://schemas.microsoft.com/office/drawing/2014/main" id="{A92388D6-C025-4C3A-9EBE-7A912009CD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8BC3E3-41AF-4DC1-B4D4-D85A82059203}"/>
              </a:ext>
            </a:extLst>
          </p:cNvPr>
          <p:cNvSpPr>
            <a:spLocks noGrp="1"/>
          </p:cNvSpPr>
          <p:nvPr>
            <p:ph type="sldNum" sz="quarter" idx="12"/>
          </p:nvPr>
        </p:nvSpPr>
        <p:spPr/>
        <p:txBody>
          <a:bodyPr/>
          <a:lstStyle/>
          <a:p>
            <a:fld id="{88B59672-9931-4384-8C0C-10CE90C53F48}" type="slidenum">
              <a:rPr lang="en-US" smtClean="0"/>
              <a:t>‹#›</a:t>
            </a:fld>
            <a:endParaRPr lang="en-US"/>
          </a:p>
        </p:txBody>
      </p:sp>
    </p:spTree>
    <p:extLst>
      <p:ext uri="{BB962C8B-B14F-4D97-AF65-F5344CB8AC3E}">
        <p14:creationId xmlns:p14="http://schemas.microsoft.com/office/powerpoint/2010/main" val="2453240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4FA13-D941-4C36-88CE-7DE4D68CBAE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6D20A0-AFAE-46B6-A7E3-55239ACEBF93}"/>
              </a:ext>
            </a:extLst>
          </p:cNvPr>
          <p:cNvSpPr>
            <a:spLocks noGrp="1"/>
          </p:cNvSpPr>
          <p:nvPr>
            <p:ph type="dt" sz="half" idx="10"/>
          </p:nvPr>
        </p:nvSpPr>
        <p:spPr/>
        <p:txBody>
          <a:bodyPr/>
          <a:lstStyle/>
          <a:p>
            <a:fld id="{E7328D80-D630-4946-BE71-16EBC2B0F290}" type="datetimeFigureOut">
              <a:rPr lang="en-US" smtClean="0"/>
              <a:t>12/14/2021</a:t>
            </a:fld>
            <a:endParaRPr lang="en-US"/>
          </a:p>
        </p:txBody>
      </p:sp>
      <p:sp>
        <p:nvSpPr>
          <p:cNvPr id="4" name="Footer Placeholder 3">
            <a:extLst>
              <a:ext uri="{FF2B5EF4-FFF2-40B4-BE49-F238E27FC236}">
                <a16:creationId xmlns:a16="http://schemas.microsoft.com/office/drawing/2014/main" id="{2BB1013C-BDFC-4629-9436-BAC9E1D0CAB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77B1CB0-4816-4B54-8C16-903E960E5966}"/>
              </a:ext>
            </a:extLst>
          </p:cNvPr>
          <p:cNvSpPr>
            <a:spLocks noGrp="1"/>
          </p:cNvSpPr>
          <p:nvPr>
            <p:ph type="sldNum" sz="quarter" idx="12"/>
          </p:nvPr>
        </p:nvSpPr>
        <p:spPr/>
        <p:txBody>
          <a:bodyPr/>
          <a:lstStyle/>
          <a:p>
            <a:fld id="{88B59672-9931-4384-8C0C-10CE90C53F48}" type="slidenum">
              <a:rPr lang="en-US" smtClean="0"/>
              <a:t>‹#›</a:t>
            </a:fld>
            <a:endParaRPr lang="en-US"/>
          </a:p>
        </p:txBody>
      </p:sp>
    </p:spTree>
    <p:extLst>
      <p:ext uri="{BB962C8B-B14F-4D97-AF65-F5344CB8AC3E}">
        <p14:creationId xmlns:p14="http://schemas.microsoft.com/office/powerpoint/2010/main" val="163509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7B54E8-49E2-47A4-981D-06D5286E9214}"/>
              </a:ext>
            </a:extLst>
          </p:cNvPr>
          <p:cNvSpPr>
            <a:spLocks noGrp="1"/>
          </p:cNvSpPr>
          <p:nvPr>
            <p:ph type="dt" sz="half" idx="10"/>
          </p:nvPr>
        </p:nvSpPr>
        <p:spPr/>
        <p:txBody>
          <a:bodyPr/>
          <a:lstStyle/>
          <a:p>
            <a:fld id="{E7328D80-D630-4946-BE71-16EBC2B0F290}" type="datetimeFigureOut">
              <a:rPr lang="en-US" smtClean="0"/>
              <a:t>12/14/2021</a:t>
            </a:fld>
            <a:endParaRPr lang="en-US"/>
          </a:p>
        </p:txBody>
      </p:sp>
      <p:sp>
        <p:nvSpPr>
          <p:cNvPr id="3" name="Footer Placeholder 2">
            <a:extLst>
              <a:ext uri="{FF2B5EF4-FFF2-40B4-BE49-F238E27FC236}">
                <a16:creationId xmlns:a16="http://schemas.microsoft.com/office/drawing/2014/main" id="{0EFBBFF0-4F48-4BFD-BA77-299266136A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0A495D5-015B-49BD-AB06-34A67DA02683}"/>
              </a:ext>
            </a:extLst>
          </p:cNvPr>
          <p:cNvSpPr>
            <a:spLocks noGrp="1"/>
          </p:cNvSpPr>
          <p:nvPr>
            <p:ph type="sldNum" sz="quarter" idx="12"/>
          </p:nvPr>
        </p:nvSpPr>
        <p:spPr/>
        <p:txBody>
          <a:bodyPr/>
          <a:lstStyle/>
          <a:p>
            <a:fld id="{88B59672-9931-4384-8C0C-10CE90C53F48}" type="slidenum">
              <a:rPr lang="en-US" smtClean="0"/>
              <a:t>‹#›</a:t>
            </a:fld>
            <a:endParaRPr lang="en-US"/>
          </a:p>
        </p:txBody>
      </p:sp>
    </p:spTree>
    <p:extLst>
      <p:ext uri="{BB962C8B-B14F-4D97-AF65-F5344CB8AC3E}">
        <p14:creationId xmlns:p14="http://schemas.microsoft.com/office/powerpoint/2010/main" val="3330174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D93B-E5DE-4022-8741-88E43E3149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6C999E-7D5D-4B12-9BD8-E77B0C9E67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B494668-89D8-4751-AB30-93D153D8FC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577A14-F2FD-47CB-9A28-EFD588E5346B}"/>
              </a:ext>
            </a:extLst>
          </p:cNvPr>
          <p:cNvSpPr>
            <a:spLocks noGrp="1"/>
          </p:cNvSpPr>
          <p:nvPr>
            <p:ph type="dt" sz="half" idx="10"/>
          </p:nvPr>
        </p:nvSpPr>
        <p:spPr/>
        <p:txBody>
          <a:bodyPr/>
          <a:lstStyle/>
          <a:p>
            <a:fld id="{E7328D80-D630-4946-BE71-16EBC2B0F290}" type="datetimeFigureOut">
              <a:rPr lang="en-US" smtClean="0"/>
              <a:t>12/14/2021</a:t>
            </a:fld>
            <a:endParaRPr lang="en-US"/>
          </a:p>
        </p:txBody>
      </p:sp>
      <p:sp>
        <p:nvSpPr>
          <p:cNvPr id="6" name="Footer Placeholder 5">
            <a:extLst>
              <a:ext uri="{FF2B5EF4-FFF2-40B4-BE49-F238E27FC236}">
                <a16:creationId xmlns:a16="http://schemas.microsoft.com/office/drawing/2014/main" id="{B5F8BC87-4EEA-4DDF-87CD-9DD44F9BE0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2DACA5-D8BF-4137-8DE2-47CD4EFE222D}"/>
              </a:ext>
            </a:extLst>
          </p:cNvPr>
          <p:cNvSpPr>
            <a:spLocks noGrp="1"/>
          </p:cNvSpPr>
          <p:nvPr>
            <p:ph type="sldNum" sz="quarter" idx="12"/>
          </p:nvPr>
        </p:nvSpPr>
        <p:spPr/>
        <p:txBody>
          <a:bodyPr/>
          <a:lstStyle/>
          <a:p>
            <a:fld id="{88B59672-9931-4384-8C0C-10CE90C53F48}" type="slidenum">
              <a:rPr lang="en-US" smtClean="0"/>
              <a:t>‹#›</a:t>
            </a:fld>
            <a:endParaRPr lang="en-US"/>
          </a:p>
        </p:txBody>
      </p:sp>
    </p:spTree>
    <p:extLst>
      <p:ext uri="{BB962C8B-B14F-4D97-AF65-F5344CB8AC3E}">
        <p14:creationId xmlns:p14="http://schemas.microsoft.com/office/powerpoint/2010/main" val="1171201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D50AF-2BEC-49CE-B15B-68038BC704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8D58BED-7964-4997-B897-EAE4818C99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6579C30-21E6-4895-827D-D0A2745351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43BA6F-0DE8-4245-B065-765947E4137B}"/>
              </a:ext>
            </a:extLst>
          </p:cNvPr>
          <p:cNvSpPr>
            <a:spLocks noGrp="1"/>
          </p:cNvSpPr>
          <p:nvPr>
            <p:ph type="dt" sz="half" idx="10"/>
          </p:nvPr>
        </p:nvSpPr>
        <p:spPr/>
        <p:txBody>
          <a:bodyPr/>
          <a:lstStyle/>
          <a:p>
            <a:fld id="{E7328D80-D630-4946-BE71-16EBC2B0F290}" type="datetimeFigureOut">
              <a:rPr lang="en-US" smtClean="0"/>
              <a:t>12/14/2021</a:t>
            </a:fld>
            <a:endParaRPr lang="en-US"/>
          </a:p>
        </p:txBody>
      </p:sp>
      <p:sp>
        <p:nvSpPr>
          <p:cNvPr id="6" name="Footer Placeholder 5">
            <a:extLst>
              <a:ext uri="{FF2B5EF4-FFF2-40B4-BE49-F238E27FC236}">
                <a16:creationId xmlns:a16="http://schemas.microsoft.com/office/drawing/2014/main" id="{352383B4-2F10-4D67-9CF5-9775663F44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DE7393-3FBA-411E-8DDB-092A9E13B4B2}"/>
              </a:ext>
            </a:extLst>
          </p:cNvPr>
          <p:cNvSpPr>
            <a:spLocks noGrp="1"/>
          </p:cNvSpPr>
          <p:nvPr>
            <p:ph type="sldNum" sz="quarter" idx="12"/>
          </p:nvPr>
        </p:nvSpPr>
        <p:spPr/>
        <p:txBody>
          <a:bodyPr/>
          <a:lstStyle/>
          <a:p>
            <a:fld id="{88B59672-9931-4384-8C0C-10CE90C53F48}" type="slidenum">
              <a:rPr lang="en-US" smtClean="0"/>
              <a:t>‹#›</a:t>
            </a:fld>
            <a:endParaRPr lang="en-US"/>
          </a:p>
        </p:txBody>
      </p:sp>
    </p:spTree>
    <p:extLst>
      <p:ext uri="{BB962C8B-B14F-4D97-AF65-F5344CB8AC3E}">
        <p14:creationId xmlns:p14="http://schemas.microsoft.com/office/powerpoint/2010/main" val="1927239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0"/>
            <a:lum/>
          </a:blip>
          <a:srcRect/>
          <a:stretch>
            <a:fillRect l="-12000" r="-12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40FD2E-44BA-421C-A712-2CB9C340FC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CA3411F-E3FE-479C-BE3B-3E886B8D1D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34535E-7104-4579-86C9-D3E84385B3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328D80-D630-4946-BE71-16EBC2B0F290}" type="datetimeFigureOut">
              <a:rPr lang="en-US" smtClean="0"/>
              <a:t>12/14/2021</a:t>
            </a:fld>
            <a:endParaRPr lang="en-US"/>
          </a:p>
        </p:txBody>
      </p:sp>
      <p:sp>
        <p:nvSpPr>
          <p:cNvPr id="5" name="Footer Placeholder 4">
            <a:extLst>
              <a:ext uri="{FF2B5EF4-FFF2-40B4-BE49-F238E27FC236}">
                <a16:creationId xmlns:a16="http://schemas.microsoft.com/office/drawing/2014/main" id="{BE688E55-C9A8-4C75-810E-A182FC62FE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02A0EF1-13F8-4477-A9B0-110D04567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B59672-9931-4384-8C0C-10CE90C53F48}" type="slidenum">
              <a:rPr lang="en-US" smtClean="0"/>
              <a:t>‹#›</a:t>
            </a:fld>
            <a:endParaRPr lang="en-US"/>
          </a:p>
        </p:txBody>
      </p:sp>
    </p:spTree>
    <p:extLst>
      <p:ext uri="{BB962C8B-B14F-4D97-AF65-F5344CB8AC3E}">
        <p14:creationId xmlns:p14="http://schemas.microsoft.com/office/powerpoint/2010/main" val="3862431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DIKSHAAGARWAL2015/Teleconferencing-application/"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8.gif"/><Relationship Id="rId5" Type="http://schemas.openxmlformats.org/officeDocument/2006/relationships/image" Target="../media/image7.wmf"/><Relationship Id="rId4"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8000"/>
            <a:lum/>
          </a:blip>
          <a:srcRect/>
          <a:stretch>
            <a:fillRect l="-12000" r="-12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E92C4-76EE-457D-BC0D-8E23F10486A3}"/>
              </a:ext>
            </a:extLst>
          </p:cNvPr>
          <p:cNvSpPr>
            <a:spLocks noGrp="1"/>
          </p:cNvSpPr>
          <p:nvPr>
            <p:ph type="ctrTitle"/>
          </p:nvPr>
        </p:nvSpPr>
        <p:spPr/>
        <p:txBody>
          <a:bodyPr>
            <a:normAutofit/>
          </a:bodyPr>
          <a:lstStyle/>
          <a:p>
            <a:r>
              <a:rPr lang="en-US" sz="6600" b="1" dirty="0">
                <a:solidFill>
                  <a:srgbClr val="FF0000"/>
                </a:solidFill>
                <a:latin typeface="Algerian" panose="04020705040A02060702" pitchFamily="82" charset="0"/>
              </a:rPr>
              <a:t>INDEPENDENT STUDY</a:t>
            </a:r>
          </a:p>
        </p:txBody>
      </p:sp>
      <p:sp>
        <p:nvSpPr>
          <p:cNvPr id="3" name="Subtitle 2">
            <a:extLst>
              <a:ext uri="{FF2B5EF4-FFF2-40B4-BE49-F238E27FC236}">
                <a16:creationId xmlns:a16="http://schemas.microsoft.com/office/drawing/2014/main" id="{70022459-6131-4CD0-9F98-40FF57D68669}"/>
              </a:ext>
            </a:extLst>
          </p:cNvPr>
          <p:cNvSpPr>
            <a:spLocks noGrp="1"/>
          </p:cNvSpPr>
          <p:nvPr>
            <p:ph type="subTitle" idx="1"/>
          </p:nvPr>
        </p:nvSpPr>
        <p:spPr/>
        <p:txBody>
          <a:bodyPr/>
          <a:lstStyle/>
          <a:p>
            <a:r>
              <a:rPr lang="en-US" dirty="0"/>
              <a:t>Diksha Agarwal</a:t>
            </a:r>
          </a:p>
        </p:txBody>
      </p:sp>
    </p:spTree>
    <p:extLst>
      <p:ext uri="{BB962C8B-B14F-4D97-AF65-F5344CB8AC3E}">
        <p14:creationId xmlns:p14="http://schemas.microsoft.com/office/powerpoint/2010/main" val="250944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A8A3C-7C08-495D-B563-EB7828182AAD}"/>
              </a:ext>
            </a:extLst>
          </p:cNvPr>
          <p:cNvSpPr>
            <a:spLocks noGrp="1"/>
          </p:cNvSpPr>
          <p:nvPr>
            <p:ph type="title"/>
          </p:nvPr>
        </p:nvSpPr>
        <p:spPr/>
        <p:txBody>
          <a:bodyPr/>
          <a:lstStyle/>
          <a:p>
            <a:r>
              <a:rPr lang="en-US" dirty="0">
                <a:solidFill>
                  <a:srgbClr val="FFC000"/>
                </a:solidFill>
                <a:latin typeface="Algerian" panose="04020705040A02060702" pitchFamily="82" charset="0"/>
              </a:rPr>
              <a:t>CONTEXT</a:t>
            </a:r>
          </a:p>
        </p:txBody>
      </p:sp>
      <p:sp>
        <p:nvSpPr>
          <p:cNvPr id="3" name="Content Placeholder 2">
            <a:extLst>
              <a:ext uri="{FF2B5EF4-FFF2-40B4-BE49-F238E27FC236}">
                <a16:creationId xmlns:a16="http://schemas.microsoft.com/office/drawing/2014/main" id="{B21A3C49-5C7C-4E2E-BF15-2A0F07F19C82}"/>
              </a:ext>
            </a:extLst>
          </p:cNvPr>
          <p:cNvSpPr>
            <a:spLocks noGrp="1"/>
          </p:cNvSpPr>
          <p:nvPr>
            <p:ph idx="1"/>
          </p:nvPr>
        </p:nvSpPr>
        <p:spPr>
          <a:xfrm>
            <a:off x="838200" y="2115343"/>
            <a:ext cx="10515600" cy="4061619"/>
          </a:xfrm>
        </p:spPr>
        <p:txBody>
          <a:bodyPr/>
          <a:lstStyle/>
          <a:p>
            <a:pPr algn="just"/>
            <a:r>
              <a:rPr lang="en-US" dirty="0"/>
              <a:t>The project involves localization of sound sources using four microphone arrays (we have considered a square geometry). </a:t>
            </a:r>
          </a:p>
          <a:p>
            <a:pPr algn="just"/>
            <a:r>
              <a:rPr lang="en-US" dirty="0"/>
              <a:t>The primary motivation behind this project was the localization of sound sources in a conference meeting room. So, basically, we intend to zoom or focus our camera on the person who is speaking. Also, we aimed at removing background noises when the speaker is speaking in the zoom calls etc.</a:t>
            </a:r>
          </a:p>
          <a:p>
            <a:pPr algn="just"/>
            <a:endParaRPr lang="en-US" dirty="0"/>
          </a:p>
        </p:txBody>
      </p:sp>
      <p:pic>
        <p:nvPicPr>
          <p:cNvPr id="5" name="Picture 4" descr="A picture containing logo&#10;&#10;Description automatically generated">
            <a:extLst>
              <a:ext uri="{FF2B5EF4-FFF2-40B4-BE49-F238E27FC236}">
                <a16:creationId xmlns:a16="http://schemas.microsoft.com/office/drawing/2014/main" id="{30890349-251E-4724-8EB7-9685F2EF29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75406"/>
            <a:ext cx="10163175" cy="1750219"/>
          </a:xfrm>
          <a:prstGeom prst="rect">
            <a:avLst/>
          </a:prstGeom>
        </p:spPr>
      </p:pic>
      <p:sp>
        <p:nvSpPr>
          <p:cNvPr id="7" name="Rectangle 6">
            <a:extLst>
              <a:ext uri="{FF2B5EF4-FFF2-40B4-BE49-F238E27FC236}">
                <a16:creationId xmlns:a16="http://schemas.microsoft.com/office/drawing/2014/main" id="{8E754454-0FD5-492D-B195-DE4B8C2A07D1}"/>
              </a:ext>
            </a:extLst>
          </p:cNvPr>
          <p:cNvSpPr/>
          <p:nvPr/>
        </p:nvSpPr>
        <p:spPr>
          <a:xfrm>
            <a:off x="838200" y="1283677"/>
            <a:ext cx="3171092" cy="407011"/>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746189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B77D-189F-4ECB-845E-40B08E0162D6}"/>
              </a:ext>
            </a:extLst>
          </p:cNvPr>
          <p:cNvSpPr>
            <a:spLocks noGrp="1"/>
          </p:cNvSpPr>
          <p:nvPr>
            <p:ph type="title"/>
          </p:nvPr>
        </p:nvSpPr>
        <p:spPr/>
        <p:txBody>
          <a:bodyPr/>
          <a:lstStyle/>
          <a:p>
            <a:r>
              <a:rPr lang="en-US" dirty="0">
                <a:solidFill>
                  <a:srgbClr val="FFC000"/>
                </a:solidFill>
                <a:latin typeface="Algerian" panose="04020705040A02060702" pitchFamily="82" charset="0"/>
              </a:rPr>
              <a:t>ALGORITHM</a:t>
            </a:r>
          </a:p>
        </p:txBody>
      </p:sp>
      <p:sp>
        <p:nvSpPr>
          <p:cNvPr id="3" name="Content Placeholder 2">
            <a:extLst>
              <a:ext uri="{FF2B5EF4-FFF2-40B4-BE49-F238E27FC236}">
                <a16:creationId xmlns:a16="http://schemas.microsoft.com/office/drawing/2014/main" id="{96800257-B10E-4E0C-A52E-F0915EFD8E60}"/>
              </a:ext>
            </a:extLst>
          </p:cNvPr>
          <p:cNvSpPr>
            <a:spLocks noGrp="1"/>
          </p:cNvSpPr>
          <p:nvPr>
            <p:ph idx="1"/>
          </p:nvPr>
        </p:nvSpPr>
        <p:spPr/>
        <p:txBody>
          <a:bodyPr>
            <a:normAutofit fontScale="77500" lnSpcReduction="20000"/>
          </a:bodyPr>
          <a:lstStyle/>
          <a:p>
            <a:pPr algn="just"/>
            <a:r>
              <a:rPr lang="en-US" dirty="0"/>
              <a:t>1. </a:t>
            </a:r>
            <a:r>
              <a:rPr lang="en-US" sz="2600" dirty="0"/>
              <a:t>Consider a microphone array. (Considered a 4 micro phone array, square is the use case) </a:t>
            </a:r>
          </a:p>
          <a:p>
            <a:pPr algn="just"/>
            <a:r>
              <a:rPr lang="en-US" sz="2600" dirty="0"/>
              <a:t>2. Consider speaker source at SX, SY (typically inside square). This is ground truth value. </a:t>
            </a:r>
          </a:p>
          <a:p>
            <a:pPr algn="just"/>
            <a:r>
              <a:rPr lang="en-US" sz="2600" dirty="0"/>
              <a:t>3. Compute transit time to each microphone (4 values). Using Euclidean distance formulae. </a:t>
            </a:r>
          </a:p>
          <a:p>
            <a:pPr algn="just"/>
            <a:r>
              <a:rPr lang="en-US" sz="2600" dirty="0"/>
              <a:t>4. Generate a sound signal sampled at 20 ksamples/sec i.e. (0.25 s) for example approx. 20 pts) </a:t>
            </a:r>
          </a:p>
          <a:p>
            <a:pPr algn="just"/>
            <a:r>
              <a:rPr lang="en-US" sz="2600" dirty="0"/>
              <a:t>5. Create associated time vector to correspond to sampling times </a:t>
            </a:r>
          </a:p>
          <a:p>
            <a:pPr algn="just"/>
            <a:r>
              <a:rPr lang="en-US" sz="2600" dirty="0"/>
              <a:t>6. Add delay to the four sound signals using circshift in MATLAB. Basically, the delay will be added as number of points shifted. To calculate the number of points to shift we do (transit time calculated in Step 3)/ time interval. Here time interval is 1/sampling freq. </a:t>
            </a:r>
          </a:p>
          <a:p>
            <a:pPr algn="just"/>
            <a:r>
              <a:rPr lang="en-US" sz="2600" dirty="0"/>
              <a:t>7. Now we will use xcorr function in MATLAB. </a:t>
            </a:r>
          </a:p>
          <a:p>
            <a:pPr algn="just"/>
            <a:r>
              <a:rPr lang="en-US" sz="2600" dirty="0"/>
              <a:t>8. After doing co-relation we will have the number of points each signal is shifted with respect to each other. So, we can calculate delay using (number of points) * time interval. </a:t>
            </a:r>
          </a:p>
          <a:p>
            <a:pPr algn="just"/>
            <a:r>
              <a:rPr lang="en-US" sz="2600" dirty="0"/>
              <a:t>9. Now, basically we know time difference of arrival. So, it will be a hyperbola trajectory. So, we can calculate the estimated source location. </a:t>
            </a:r>
          </a:p>
          <a:p>
            <a:pPr algn="just"/>
            <a:r>
              <a:rPr lang="en-US" sz="2600" dirty="0"/>
              <a:t>10. After finding estimated source location we can calculate the error with ground truth value</a:t>
            </a:r>
          </a:p>
        </p:txBody>
      </p:sp>
    </p:spTree>
    <p:extLst>
      <p:ext uri="{BB962C8B-B14F-4D97-AF65-F5344CB8AC3E}">
        <p14:creationId xmlns:p14="http://schemas.microsoft.com/office/powerpoint/2010/main" val="1233255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2"/>
                                        </p:tgtEl>
                                        <p:attrNameLst>
                                          <p:attrName>ppt_x</p:attrName>
                                          <p:attrName>ppt_y</p:attrName>
                                        </p:attrNameLst>
                                      </p:cBhvr>
                                    </p:animMotion>
                                    <p:animRot by="1500000">
                                      <p:cBhvr>
                                        <p:cTn id="7" dur="125" fill="hold">
                                          <p:stCondLst>
                                            <p:cond delay="0"/>
                                          </p:stCondLst>
                                        </p:cTn>
                                        <p:tgtEl>
                                          <p:spTgt spid="2"/>
                                        </p:tgtEl>
                                        <p:attrNameLst>
                                          <p:attrName>r</p:attrName>
                                        </p:attrNameLst>
                                      </p:cBhvr>
                                    </p:animRot>
                                    <p:animRot by="-1500000">
                                      <p:cBhvr>
                                        <p:cTn id="8" dur="125" fill="hold">
                                          <p:stCondLst>
                                            <p:cond delay="125"/>
                                          </p:stCondLst>
                                        </p:cTn>
                                        <p:tgtEl>
                                          <p:spTgt spid="2"/>
                                        </p:tgtEl>
                                        <p:attrNameLst>
                                          <p:attrName>r</p:attrName>
                                        </p:attrNameLst>
                                      </p:cBhvr>
                                    </p:animRot>
                                    <p:animRot by="-1500000">
                                      <p:cBhvr>
                                        <p:cTn id="9" dur="125" fill="hold">
                                          <p:stCondLst>
                                            <p:cond delay="250"/>
                                          </p:stCondLst>
                                        </p:cTn>
                                        <p:tgtEl>
                                          <p:spTgt spid="2"/>
                                        </p:tgtEl>
                                        <p:attrNameLst>
                                          <p:attrName>r</p:attrName>
                                        </p:attrNameLst>
                                      </p:cBhvr>
                                    </p:animRot>
                                    <p:animRot by="1500000">
                                      <p:cBhvr>
                                        <p:cTn id="10" dur="125" fill="hold">
                                          <p:stCondLst>
                                            <p:cond delay="375"/>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046DB4B7-DDB7-4589-9D36-E2D3627DD2B2}"/>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kern="1200" dirty="0">
                <a:solidFill>
                  <a:srgbClr val="FFC000"/>
                </a:solidFill>
                <a:latin typeface="Algerian" panose="04020705040A02060702" pitchFamily="82" charset="0"/>
              </a:rPr>
              <a:t>COMMAND LINE</a:t>
            </a:r>
          </a:p>
        </p:txBody>
      </p:sp>
      <p:pic>
        <p:nvPicPr>
          <p:cNvPr id="5" name="Content Placeholder 4">
            <a:extLst>
              <a:ext uri="{FF2B5EF4-FFF2-40B4-BE49-F238E27FC236}">
                <a16:creationId xmlns:a16="http://schemas.microsoft.com/office/drawing/2014/main" id="{4F750DC5-46B7-4B1E-86F7-CFD11FF5A278}"/>
              </a:ext>
            </a:extLst>
          </p:cNvPr>
          <p:cNvPicPr>
            <a:picLocks noGrp="1" noChangeAspect="1"/>
          </p:cNvPicPr>
          <p:nvPr>
            <p:ph idx="1"/>
          </p:nvPr>
        </p:nvPicPr>
        <p:blipFill>
          <a:blip r:embed="rId2"/>
          <a:stretch>
            <a:fillRect/>
          </a:stretch>
        </p:blipFill>
        <p:spPr>
          <a:xfrm>
            <a:off x="4502428" y="538701"/>
            <a:ext cx="7225748" cy="5780597"/>
          </a:xfrm>
          <a:prstGeom prst="rect">
            <a:avLst/>
          </a:prstGeom>
        </p:spPr>
      </p:pic>
      <p:pic>
        <p:nvPicPr>
          <p:cNvPr id="9" name="Picture 8" descr="Text&#10;&#10;Description automatically generated">
            <a:extLst>
              <a:ext uri="{FF2B5EF4-FFF2-40B4-BE49-F238E27FC236}">
                <a16:creationId xmlns:a16="http://schemas.microsoft.com/office/drawing/2014/main" id="{8B3E27BF-C169-41E8-9250-0B73896C68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 y="-59990"/>
            <a:ext cx="5275387" cy="6917990"/>
          </a:xfrm>
          <a:prstGeom prst="rect">
            <a:avLst/>
          </a:prstGeom>
        </p:spPr>
      </p:pic>
    </p:spTree>
    <p:extLst>
      <p:ext uri="{BB962C8B-B14F-4D97-AF65-F5344CB8AC3E}">
        <p14:creationId xmlns:p14="http://schemas.microsoft.com/office/powerpoint/2010/main" val="749854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5973CA-F43F-4974-A0C1-C1A97C8E2A5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b="1" kern="1200" dirty="0">
                <a:solidFill>
                  <a:srgbClr val="FFC000"/>
                </a:solidFill>
                <a:latin typeface="Algerian" panose="04020705040A02060702" pitchFamily="82" charset="0"/>
              </a:rPr>
              <a:t>RESULTS</a:t>
            </a:r>
          </a:p>
        </p:txBody>
      </p:sp>
      <p:pic>
        <p:nvPicPr>
          <p:cNvPr id="5" name="Content Placeholder 4">
            <a:extLst>
              <a:ext uri="{FF2B5EF4-FFF2-40B4-BE49-F238E27FC236}">
                <a16:creationId xmlns:a16="http://schemas.microsoft.com/office/drawing/2014/main" id="{92624152-6421-4F57-9AF1-EC458FACAA31}"/>
              </a:ext>
            </a:extLst>
          </p:cNvPr>
          <p:cNvPicPr>
            <a:picLocks noGrp="1" noChangeAspect="1"/>
          </p:cNvPicPr>
          <p:nvPr>
            <p:ph idx="1"/>
          </p:nvPr>
        </p:nvPicPr>
        <p:blipFill>
          <a:blip r:embed="rId2"/>
          <a:stretch>
            <a:fillRect/>
          </a:stretch>
        </p:blipFill>
        <p:spPr>
          <a:xfrm>
            <a:off x="3968878" y="1215631"/>
            <a:ext cx="7589138" cy="4815891"/>
          </a:xfrm>
          <a:prstGeom prst="rect">
            <a:avLst/>
          </a:prstGeom>
        </p:spPr>
      </p:pic>
      <p:pic>
        <p:nvPicPr>
          <p:cNvPr id="7" name="Picture 6" descr="Logo, company name&#10;&#10;Description automatically generated">
            <a:extLst>
              <a:ext uri="{FF2B5EF4-FFF2-40B4-BE49-F238E27FC236}">
                <a16:creationId xmlns:a16="http://schemas.microsoft.com/office/drawing/2014/main" id="{AE8ECC94-86A4-45C3-A0F2-8DD1C58384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70368"/>
            <a:ext cx="4572000" cy="4961153"/>
          </a:xfrm>
          <a:prstGeom prst="rect">
            <a:avLst/>
          </a:prstGeom>
        </p:spPr>
      </p:pic>
    </p:spTree>
    <p:extLst>
      <p:ext uri="{BB962C8B-B14F-4D97-AF65-F5344CB8AC3E}">
        <p14:creationId xmlns:p14="http://schemas.microsoft.com/office/powerpoint/2010/main" val="623785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39EE5-E488-4C30-9D0A-748E66EEFDD8}"/>
              </a:ext>
            </a:extLst>
          </p:cNvPr>
          <p:cNvSpPr>
            <a:spLocks noGrp="1"/>
          </p:cNvSpPr>
          <p:nvPr>
            <p:ph type="title"/>
          </p:nvPr>
        </p:nvSpPr>
        <p:spPr>
          <a:xfrm>
            <a:off x="838200" y="361156"/>
            <a:ext cx="10515600" cy="1325563"/>
          </a:xfrm>
        </p:spPr>
        <p:txBody>
          <a:bodyPr/>
          <a:lstStyle/>
          <a:p>
            <a:r>
              <a:rPr lang="en-US" b="1" dirty="0">
                <a:solidFill>
                  <a:srgbClr val="FFC000"/>
                </a:solidFill>
                <a:latin typeface="Algerian" panose="04020705040A02060702" pitchFamily="82" charset="0"/>
              </a:rPr>
              <a:t>IMPORTANT LINKS</a:t>
            </a:r>
          </a:p>
        </p:txBody>
      </p:sp>
      <p:sp>
        <p:nvSpPr>
          <p:cNvPr id="3" name="Content Placeholder 2">
            <a:extLst>
              <a:ext uri="{FF2B5EF4-FFF2-40B4-BE49-F238E27FC236}">
                <a16:creationId xmlns:a16="http://schemas.microsoft.com/office/drawing/2014/main" id="{25CDA27A-8621-4293-BD27-3BDC9E340679}"/>
              </a:ext>
            </a:extLst>
          </p:cNvPr>
          <p:cNvSpPr>
            <a:spLocks noGrp="1"/>
          </p:cNvSpPr>
          <p:nvPr>
            <p:ph idx="1"/>
          </p:nvPr>
        </p:nvSpPr>
        <p:spPr/>
        <p:txBody>
          <a:bodyPr/>
          <a:lstStyle/>
          <a:p>
            <a:r>
              <a:rPr lang="en-US" dirty="0"/>
              <a:t>GitHub Link: </a:t>
            </a:r>
            <a:r>
              <a:rPr lang="en-US" b="0" i="0" u="none" strike="noStrike" dirty="0">
                <a:effectLst/>
                <a:latin typeface="Slack-Lato"/>
                <a:hlinkClick r:id="rId3"/>
              </a:rPr>
              <a:t>https://github.com/DIKSHAAGARWAL2015/Teleconferencing-application/</a:t>
            </a:r>
            <a:endParaRPr lang="en-US" b="0" i="0" u="none" strike="noStrike" dirty="0">
              <a:effectLst/>
              <a:latin typeface="Slack-Lato"/>
            </a:endParaRPr>
          </a:p>
          <a:p>
            <a:r>
              <a:rPr lang="en-US" dirty="0">
                <a:latin typeface="Slack-Lato"/>
              </a:rPr>
              <a:t>Video: </a:t>
            </a:r>
            <a:endParaRPr lang="en-US" dirty="0"/>
          </a:p>
        </p:txBody>
      </p:sp>
      <p:graphicFrame>
        <p:nvGraphicFramePr>
          <p:cNvPr id="4" name="Object 3">
            <a:extLst>
              <a:ext uri="{FF2B5EF4-FFF2-40B4-BE49-F238E27FC236}">
                <a16:creationId xmlns:a16="http://schemas.microsoft.com/office/drawing/2014/main" id="{39C17303-8AD7-4587-95AF-64E17BB41B71}"/>
              </a:ext>
            </a:extLst>
          </p:cNvPr>
          <p:cNvGraphicFramePr>
            <a:graphicFrameLocks noChangeAspect="1"/>
          </p:cNvGraphicFramePr>
          <p:nvPr>
            <p:extLst>
              <p:ext uri="{D42A27DB-BD31-4B8C-83A1-F6EECF244321}">
                <p14:modId xmlns:p14="http://schemas.microsoft.com/office/powerpoint/2010/main" val="1506019269"/>
              </p:ext>
            </p:extLst>
          </p:nvPr>
        </p:nvGraphicFramePr>
        <p:xfrm>
          <a:off x="3141875" y="3429000"/>
          <a:ext cx="2176463" cy="488950"/>
        </p:xfrm>
        <a:graphic>
          <a:graphicData uri="http://schemas.openxmlformats.org/presentationml/2006/ole">
            <mc:AlternateContent xmlns:mc="http://schemas.openxmlformats.org/markup-compatibility/2006">
              <mc:Choice xmlns:v="urn:schemas-microsoft-com:vml" Requires="v">
                <p:oleObj spid="_x0000_s1028" name="Packager Shell Object" showAsIcon="1" r:id="rId4" imgW="2175840" imgH="488520" progId="Package">
                  <p:embed/>
                </p:oleObj>
              </mc:Choice>
              <mc:Fallback>
                <p:oleObj name="Packager Shell Object" showAsIcon="1" r:id="rId4" imgW="2175840" imgH="488520" progId="Package">
                  <p:embed/>
                  <p:pic>
                    <p:nvPicPr>
                      <p:cNvPr id="0" name=""/>
                      <p:cNvPicPr/>
                      <p:nvPr/>
                    </p:nvPicPr>
                    <p:blipFill>
                      <a:blip r:embed="rId5"/>
                      <a:stretch>
                        <a:fillRect/>
                      </a:stretch>
                    </p:blipFill>
                    <p:spPr>
                      <a:xfrm>
                        <a:off x="3141875" y="3429000"/>
                        <a:ext cx="2176463" cy="488950"/>
                      </a:xfrm>
                      <a:prstGeom prst="rect">
                        <a:avLst/>
                      </a:prstGeom>
                    </p:spPr>
                  </p:pic>
                </p:oleObj>
              </mc:Fallback>
            </mc:AlternateContent>
          </a:graphicData>
        </a:graphic>
      </p:graphicFrame>
      <p:pic>
        <p:nvPicPr>
          <p:cNvPr id="6" name="Picture 5" descr="A picture containing text&#10;&#10;Description automatically generated">
            <a:extLst>
              <a:ext uri="{FF2B5EF4-FFF2-40B4-BE49-F238E27FC236}">
                <a16:creationId xmlns:a16="http://schemas.microsoft.com/office/drawing/2014/main" id="{AF6F2205-60A7-4558-B442-B691F4D5049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70876" y="3429000"/>
            <a:ext cx="4331586" cy="3067844"/>
          </a:xfrm>
          <a:prstGeom prst="rect">
            <a:avLst/>
          </a:prstGeom>
        </p:spPr>
      </p:pic>
    </p:spTree>
    <p:extLst>
      <p:ext uri="{BB962C8B-B14F-4D97-AF65-F5344CB8AC3E}">
        <p14:creationId xmlns:p14="http://schemas.microsoft.com/office/powerpoint/2010/main" val="190736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F4CE05-B8B0-4091-B502-413875355ED1}"/>
              </a:ext>
            </a:extLst>
          </p:cNvPr>
          <p:cNvSpPr>
            <a:spLocks noGrp="1"/>
          </p:cNvSpPr>
          <p:nvPr>
            <p:ph type="title"/>
          </p:nvPr>
        </p:nvSpPr>
        <p:spPr>
          <a:xfrm>
            <a:off x="630936" y="640080"/>
            <a:ext cx="4818888" cy="1481328"/>
          </a:xfrm>
        </p:spPr>
        <p:txBody>
          <a:bodyPr anchor="b">
            <a:normAutofit/>
          </a:bodyPr>
          <a:lstStyle/>
          <a:p>
            <a:r>
              <a:rPr lang="en-US" sz="5400" b="1">
                <a:latin typeface="Algerian" panose="04020705040A02060702" pitchFamily="82" charset="0"/>
              </a:rPr>
              <a:t>FUTURE WORK</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5EB4B7-FF96-40F6-B525-F398D61B5043}"/>
              </a:ext>
            </a:extLst>
          </p:cNvPr>
          <p:cNvSpPr>
            <a:spLocks noGrp="1"/>
          </p:cNvSpPr>
          <p:nvPr>
            <p:ph idx="1"/>
          </p:nvPr>
        </p:nvSpPr>
        <p:spPr>
          <a:xfrm>
            <a:off x="630936" y="2660904"/>
            <a:ext cx="4818888" cy="3547872"/>
          </a:xfrm>
        </p:spPr>
        <p:txBody>
          <a:bodyPr anchor="t">
            <a:normAutofit/>
          </a:bodyPr>
          <a:lstStyle/>
          <a:p>
            <a:r>
              <a:rPr lang="en-US" sz="2200"/>
              <a:t>We plan to produce a startup idea with this project. For now, it is just a basic implementation in MATLAB. We plan to develop it fully on Quadric process next semester.</a:t>
            </a:r>
          </a:p>
        </p:txBody>
      </p:sp>
      <p:pic>
        <p:nvPicPr>
          <p:cNvPr id="5" name="Picture 4">
            <a:extLst>
              <a:ext uri="{FF2B5EF4-FFF2-40B4-BE49-F238E27FC236}">
                <a16:creationId xmlns:a16="http://schemas.microsoft.com/office/drawing/2014/main" id="{356F485C-FCA7-4BDF-9E04-8A48C16832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9048" y="699516"/>
            <a:ext cx="5458968" cy="5458968"/>
          </a:xfrm>
          <a:prstGeom prst="rect">
            <a:avLst/>
          </a:prstGeom>
        </p:spPr>
      </p:pic>
    </p:spTree>
    <p:extLst>
      <p:ext uri="{BB962C8B-B14F-4D97-AF65-F5344CB8AC3E}">
        <p14:creationId xmlns:p14="http://schemas.microsoft.com/office/powerpoint/2010/main" val="19505892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TotalTime>
  <Words>387</Words>
  <Application>Microsoft Office PowerPoint</Application>
  <PresentationFormat>Widescreen</PresentationFormat>
  <Paragraphs>23</Paragraphs>
  <Slides>7</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7</vt:i4>
      </vt:variant>
    </vt:vector>
  </HeadingPairs>
  <TitlesOfParts>
    <vt:vector size="14" baseType="lpstr">
      <vt:lpstr>Algerian</vt:lpstr>
      <vt:lpstr>Arial</vt:lpstr>
      <vt:lpstr>Calibri</vt:lpstr>
      <vt:lpstr>Calibri Light</vt:lpstr>
      <vt:lpstr>Slack-Lato</vt:lpstr>
      <vt:lpstr>Office Theme</vt:lpstr>
      <vt:lpstr>Package</vt:lpstr>
      <vt:lpstr>INDEPENDENT STUDY</vt:lpstr>
      <vt:lpstr>CONTEXT</vt:lpstr>
      <vt:lpstr>ALGORITHM</vt:lpstr>
      <vt:lpstr>COMMAND LINE</vt:lpstr>
      <vt:lpstr>RESULTS</vt:lpstr>
      <vt:lpstr>IMPORTANT LINKS</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INDEPENDENT STUDY</dc:title>
  <dc:creator>Diksha Agarwal</dc:creator>
  <cp:lastModifiedBy>Diksha Agarwal</cp:lastModifiedBy>
  <cp:revision>2</cp:revision>
  <dcterms:created xsi:type="dcterms:W3CDTF">2021-12-14T16:10:16Z</dcterms:created>
  <dcterms:modified xsi:type="dcterms:W3CDTF">2021-12-14T17:26:43Z</dcterms:modified>
</cp:coreProperties>
</file>

<file path=docProps/thumbnail.jpeg>
</file>